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9" r:id="rId4"/>
    <p:sldId id="27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0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522" y="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5153-F37C-44A5-ED0B-430B9E906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54A96-A72E-37AF-B87F-71FDC9B2C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FA9DE-8CA8-3CD6-55EB-F28954D82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AAD0-5B89-41B0-90DE-8D16FF6098C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AB2B7-9C8F-2CEB-1EAA-BAA049078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02D64-48DF-5F63-BEF3-436135ED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100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A17FD-4C0F-934B-BD50-240BA70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8235A-E9BD-C337-575A-558713755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06337-C009-5DBA-68C1-1D9DC8380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AAD0-5B89-41B0-90DE-8D16FF6098C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F8BAD-817C-CEA6-3D50-1013E2204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C8D1B-3BDF-30F2-578E-4DF9E5DD4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918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7D88EA-6F07-FC5C-2F74-C81490B362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A0938-C910-4764-0407-8F749334F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ED61D-51AC-A738-838C-B033DA0F3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AAD0-5B89-41B0-90DE-8D16FF6098C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198A2-5854-69F6-6540-C112A18C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AB507-67FB-700F-5D91-762B219A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155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44340-139D-6779-6147-6CE875296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9B757-3F80-ED64-5696-DF4C0934A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247E6-AB45-94FE-366D-55AAFCBF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AAD0-5B89-41B0-90DE-8D16FF6098C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412C3-846B-9939-9C45-A5CCA8DCC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C70ED-958C-A9AF-1B84-292150C93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501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7C87-10AA-52D8-A879-C7699FA60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00372-17AC-8802-C3C1-1DEB17F7D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13A88-42E1-64FC-717B-AA6959F6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AAD0-5B89-41B0-90DE-8D16FF6098C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8B2C1-9546-E97D-ED45-ACEAA3BFF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B9118-951D-0D9E-44C5-42F7E258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21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7D9F-88A1-2F06-8A79-20F21A0D0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FDA7-4DC0-1C4B-18E5-7FD5439352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0F6B7-97AB-3EA1-673F-661DA9674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E5B7D-00E3-A020-14B0-814449B97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AAD0-5B89-41B0-90DE-8D16FF6098C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33F40-5744-1B9C-D1CD-CD39BBD89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6BD28-02A7-AFAB-08E0-D3961F5C3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063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F4F6E-E643-8C4D-4A2D-721F2205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86FD3-9AD3-4FD6-E07B-A2C847516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D83A9D-E201-5236-6FE9-5803F284E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AFF00D-4C05-9CB4-CB03-2D4FE5C724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6DD7BD-E51A-4479-1A8A-D567D6DBD1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EFBF9B-80CA-44F8-44F3-833D526FB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AAD0-5B89-41B0-90DE-8D16FF6098C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673845-9917-1EC9-6DB9-65380820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5B3074-CFB8-AFB8-8C4C-5D761C2B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066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3111-A285-B210-8170-D385F1E59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95CA4A-0B6A-CBCD-22EE-93F08ADF7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AAD0-5B89-41B0-90DE-8D16FF6098C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5BAD8-58CE-61EF-451F-F42FA0A58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7880C-4CD9-1A15-B91F-54774173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47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A02672-2E42-469D-FD03-3C27A76A6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AAD0-5B89-41B0-90DE-8D16FF6098C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C4DCE-FD39-D7E0-DD1B-77EDF5985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EAEB8-A859-9216-8E9A-926941EC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5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0D37-6FCC-CBDC-6611-27F418D2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E15BF-FF53-184B-99EB-9A2FD2680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E5F95-B753-C696-293A-4DAE72722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9A69A-8F48-83F6-8FD2-870F84B26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AAD0-5B89-41B0-90DE-8D16FF6098C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3D1E1-23E1-7D79-EF31-F0E27FA30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014DC-F6EF-F3C4-325C-1EBF3FC8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501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C1824-C414-184A-8DAB-6E4C98572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CAFBD8-3B7D-A77D-19FA-D05193451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FA6C1-11FB-E989-C8E7-857AFCC09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56F8E-8228-DF8E-C8AC-04874A70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AAD0-5B89-41B0-90DE-8D16FF6098C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7E218-41BB-5E34-B8E8-D67F0EB0F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20AB3-DD63-B90F-B962-5FB39906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895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4E02C9-0101-119A-FAA9-43BA9FC4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AD428-3CE8-91FD-5845-8EA425F1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9ED3B-4323-924D-6E22-C00EA8614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1AAD0-5B89-41B0-90DE-8D16FF6098CA}" type="datetimeFigureOut">
              <a:rPr lang="en-IN" smtClean="0"/>
              <a:t>21-04-2025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52A2D-0708-45C8-6E7F-72DA0D45FE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AA538-02D7-E8B8-C3E6-F7DE4CA2D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62B6EB-52CD-444F-957C-C90D36277D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783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60074A-3DF2-581C-A145-31F6077AF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07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0FD6C-5AEB-9F6F-E874-EBAC0027F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8E02BD-464E-FD7B-A522-E564A8890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7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75B8-3E9F-BF88-8823-0E5763118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68AD9C-38CD-D437-B1BE-EE3184355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06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A7645-1398-924F-2989-1591BC90E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22454-D5EB-26C8-487A-C4CB13788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96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DE19E-D424-58FA-F37B-A76671DE8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CA1FA6-7C10-A350-71CC-3B2AC00E2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84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B32BC-E4DC-6B8C-8691-10DD7B11F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A83F3-9D05-9607-210D-47D01CE7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97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BC432-A2A8-0E00-80FB-255A80649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FDF1E-1C37-59F3-C74B-4E537935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93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025DF-2544-E13B-A5CD-0D69E500C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5B10BD-1693-3014-8B76-7850B2817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61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FB3C5-FF2B-8B97-157D-B6BAF3B96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58E89-9CF4-AB5D-44F4-DC27C05D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9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5C704-2762-C73E-C824-ACD691727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DD05D6-4873-DED2-5079-DC6084FB1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60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C3391-0F11-8B44-12D1-CCA5A0042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360FE-C7CA-8641-FB68-23200940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1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141EB-D202-8831-EF99-7ED3946AF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3BB6C-D798-833B-9018-C795F595B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74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E12D8-54F7-14A3-C25C-EC9431DF6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DAB250-4307-DB42-6587-4528578F8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39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28417-78F1-2525-DCC2-93AD8C681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7AD1A8-80B5-9B25-5E1F-97B3CEC29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3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276F2-81D0-0FAB-49E3-51128956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6114F-2F31-29A5-4732-25D2E45D4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64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39C80-9150-5287-6DCD-E48D4FA86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CFAF48-FEFA-361C-9595-CC3450E8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"/>
            <a:ext cx="12192000" cy="685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04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1BBD0-415F-52C0-D012-B72F09CC3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76A25B-CD4C-829A-7F12-24961155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77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29F5C-DAB2-AD24-07FC-32D1701C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85478-94EF-55EC-F9F1-5B881798C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3DD5BB-D8DF-FEFA-753A-427C5A24F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23" y="1042654"/>
            <a:ext cx="11307753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1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F530B-5CFD-262E-7154-B7B4F41AC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B30BE-E7CA-0CB1-F599-89C86FFF6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4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45FCF-20F5-A191-F706-847D891AD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16796-C4FC-DEF1-F200-3EFB8CCB5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52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95161-8F8B-4429-12CB-2506C3FC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67A8F3-18D5-9E7E-7164-B606E143F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79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FEB81-8BD2-AFB4-F0EA-C1E371809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298953-B2B2-D09D-6319-DEE088D3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99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EB6F0-B0F3-9734-F941-2604E11F3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1D5F8D-516D-8F4C-A721-CF989A111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88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Praneeth Mamidala</dc:creator>
  <cp:lastModifiedBy>Praneeth Mamidala</cp:lastModifiedBy>
  <cp:revision>3</cp:revision>
  <dcterms:created xsi:type="dcterms:W3CDTF">2025-04-20T10:09:55Z</dcterms:created>
  <dcterms:modified xsi:type="dcterms:W3CDTF">2025-04-21T06:52:22Z</dcterms:modified>
</cp:coreProperties>
</file>